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89" r:id="rId3"/>
    <p:sldId id="290" r:id="rId4"/>
    <p:sldId id="293" r:id="rId5"/>
    <p:sldId id="292" r:id="rId6"/>
    <p:sldId id="295" r:id="rId7"/>
    <p:sldId id="294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FF"/>
    <a:srgbClr val="CC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0" autoAdjust="0"/>
  </p:normalViewPr>
  <p:slideViewPr>
    <p:cSldViewPr snapToGrid="0">
      <p:cViewPr>
        <p:scale>
          <a:sx n="96" d="100"/>
          <a:sy n="96" d="100"/>
        </p:scale>
        <p:origin x="-624" y="-234"/>
      </p:cViewPr>
      <p:guideLst>
        <p:guide orient="horz" pos="1620"/>
        <p:guide pos="2880"/>
        <p:guide pos="426"/>
      </p:guideLst>
    </p:cSldViewPr>
  </p:slideViewPr>
  <p:outlineViewPr>
    <p:cViewPr>
      <p:scale>
        <a:sx n="33" d="100"/>
        <a:sy n="33" d="100"/>
      </p:scale>
      <p:origin x="0" y="273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9BE43-C583-4485-AFDB-4884E8C61EAE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823F5-D686-4F19-A9DF-3C13545DC0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603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823F5-D686-4F19-A9DF-3C13545DC06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9884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228184" y="4761799"/>
            <a:ext cx="936104" cy="273844"/>
          </a:xfrm>
          <a:prstGeom prst="rect">
            <a:avLst/>
          </a:prstGeom>
        </p:spPr>
        <p:txBody>
          <a:bodyPr/>
          <a:lstStyle/>
          <a:p>
            <a:fld id="{4B1E75CB-E803-4D3B-8B02-6A0AB2197D38}" type="datetimeFigureOut">
              <a:rPr lang="ru-RU" smtClean="0"/>
              <a:pPr/>
              <a:t>30.06.2011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1799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60432" y="4761799"/>
            <a:ext cx="586408" cy="273844"/>
          </a:xfrm>
          <a:prstGeom prst="rect">
            <a:avLst/>
          </a:prstGeom>
        </p:spPr>
        <p:txBody>
          <a:bodyPr/>
          <a:lstStyle/>
          <a:p>
            <a:fld id="{ECFF5326-5D62-4DBC-8650-5763AD225C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Александр\Documents\Клиенты\Сколково\2. 7 флеш-презентаций\фон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227934"/>
            <a:ext cx="2267744" cy="91556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>
            <a:grpSpLocks noChangeAspect="1"/>
          </p:cNvGrpSpPr>
          <p:nvPr/>
        </p:nvGrpSpPr>
        <p:grpSpPr>
          <a:xfrm>
            <a:off x="224829" y="0"/>
            <a:ext cx="8704889" cy="3985805"/>
            <a:chOff x="361565" y="-140981"/>
            <a:chExt cx="8731181" cy="3997842"/>
          </a:xfrm>
        </p:grpSpPr>
        <p:pic>
          <p:nvPicPr>
            <p:cNvPr id="1026" name="Picture 2" descr="C:\Users\Александр\Documents\Клиенты\Сколково\2. 7 флеш-презентаций\фон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1565" y="-140981"/>
              <a:ext cx="8731181" cy="3651867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2339752" y="3579862"/>
              <a:ext cx="4896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200" b="1" spc="300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ИНФОРМАЦИОННЫХ  ТЕХНОЛОГИЙ</a:t>
              </a:r>
              <a:endParaRPr lang="ru-RU" sz="1200" b="1" spc="3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46043" y="268356"/>
            <a:ext cx="7682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FREEMIUM</a:t>
            </a:r>
            <a:r>
              <a:rPr lang="ru-RU" dirty="0" smtClean="0"/>
              <a:t>: </a:t>
            </a:r>
            <a:r>
              <a:rPr lang="en-US" dirty="0" smtClean="0"/>
              <a:t> </a:t>
            </a:r>
            <a:r>
              <a:rPr lang="ru-RU" dirty="0" smtClean="0"/>
              <a:t>Разработка, продвижение</a:t>
            </a:r>
            <a:r>
              <a:rPr lang="en-US" dirty="0" smtClean="0"/>
              <a:t> </a:t>
            </a:r>
            <a:r>
              <a:rPr lang="ru-RU" dirty="0" smtClean="0"/>
              <a:t>бесплатного программного обеспечения для домашних пользователей для любых ОС, мобильных платформ. </a:t>
            </a:r>
            <a:endParaRPr lang="ru-RU" dirty="0"/>
          </a:p>
        </p:txBody>
      </p:sp>
      <p:pic>
        <p:nvPicPr>
          <p:cNvPr id="7" name="Рисунок 6" descr="Untit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721" y="3144907"/>
            <a:ext cx="1928191" cy="6427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6122" y="3120886"/>
            <a:ext cx="2969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ООО «</a:t>
            </a:r>
            <a:r>
              <a:rPr lang="ru-RU" sz="2400" b="1" dirty="0" err="1" smtClean="0"/>
              <a:t>ХамстерСофт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469881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Цели и задачи проекта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261" y="782707"/>
            <a:ext cx="8289235" cy="134426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Основная цель - разрабатывать бесплатный, локализованный софт для домашних пользователей, способный работать на максимально возможных платформах и операционных системах, с максимальным распространением в мире. </a:t>
            </a:r>
          </a:p>
        </p:txBody>
      </p:sp>
      <p:pic>
        <p:nvPicPr>
          <p:cNvPr id="4" name="Рисунок 3" descr="Untit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068" y="2086389"/>
            <a:ext cx="2611506" cy="870502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176670" y="3518452"/>
            <a:ext cx="6539948" cy="14461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Практическая коммерческая задача проекта FREEMIUM – создать серию бесплатных программ, с числом пользователей не менее 5 000 000 у каждой программы.  Через 3 года ежегодное число установок, обновлений программ должно превысить 100 млн. в год. Это  позволит генерировать доход по системе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supported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10-100 млн. долл. в год. 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508514" y="1662320"/>
            <a:ext cx="5158408" cy="1895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Такое программное обеспечение должно обладать существенными технологическими преимуществами над платными конкурентами: широчайшей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кросплатформенностью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многопоточностью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простотой. Воплощение этих технологических преимуществ является основными техническими задачами проекта.</a:t>
            </a:r>
          </a:p>
        </p:txBody>
      </p:sp>
    </p:spTree>
    <p:extLst>
      <p:ext uri="{BB962C8B-B14F-4D97-AF65-F5344CB8AC3E}">
        <p14:creationId xmlns:p14="http://schemas.microsoft.com/office/powerpoint/2010/main" xmlns="" val="22136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9334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/>
              <a:t>Инновационность</a:t>
            </a:r>
            <a:r>
              <a:rPr lang="ru-RU" sz="4000" dirty="0" smtClean="0"/>
              <a:t> проекта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24948"/>
            <a:ext cx="8229600" cy="395577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Как передать пользователю нужную программу адаптированную именно для аппаратной части, операционной системы или его смартфона? Это использование  технологии </a:t>
            </a:r>
            <a:r>
              <a:rPr lang="ru-RU" dirty="0" err="1" smtClean="0"/>
              <a:t>Just-in-time</a:t>
            </a:r>
            <a:r>
              <a:rPr lang="ru-RU" dirty="0" smtClean="0"/>
              <a:t> </a:t>
            </a:r>
            <a:r>
              <a:rPr lang="ru-RU" dirty="0" err="1" smtClean="0"/>
              <a:t>compilation</a:t>
            </a:r>
            <a:r>
              <a:rPr lang="ru-RU" dirty="0" smtClean="0"/>
              <a:t> (JIT, компиляция «на лету») — компилировать на устройстве при установке (на первом этапе), а затем вывести такую компиляцию в облако (</a:t>
            </a:r>
            <a:r>
              <a:rPr lang="ru-RU" dirty="0" err="1" smtClean="0"/>
              <a:t>Cloud</a:t>
            </a:r>
            <a:r>
              <a:rPr lang="ru-RU" dirty="0" smtClean="0"/>
              <a:t> </a:t>
            </a:r>
            <a:r>
              <a:rPr lang="ru-RU" dirty="0" err="1" smtClean="0"/>
              <a:t>Computing</a:t>
            </a:r>
            <a:r>
              <a:rPr lang="ru-RU" dirty="0" smtClean="0"/>
              <a:t>). Иными словами, компиляция в код некоей унифицированной виртуальной машины. </a:t>
            </a:r>
          </a:p>
          <a:p>
            <a:r>
              <a:rPr lang="ru-RU" dirty="0" smtClean="0"/>
              <a:t>Для решения же задач достижения реальной </a:t>
            </a:r>
            <a:r>
              <a:rPr lang="ru-RU" dirty="0" err="1" smtClean="0"/>
              <a:t>многопоточности</a:t>
            </a:r>
            <a:r>
              <a:rPr lang="ru-RU" dirty="0" smtClean="0"/>
              <a:t> в проекте FREEMIUM мы призовём новые стандарты, включающие в себя средства синхронизации, создания потоков, атомарные типы и операции, а также много чего другого.</a:t>
            </a:r>
          </a:p>
          <a:p>
            <a:endParaRPr lang="ru-RU" dirty="0"/>
          </a:p>
        </p:txBody>
      </p:sp>
      <p:pic>
        <p:nvPicPr>
          <p:cNvPr id="5" name="Рисунок 4" descr="Untit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3833" y="4153728"/>
            <a:ext cx="2611506" cy="87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388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5933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Почему это актуально?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24948"/>
            <a:ext cx="8229600" cy="395577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Пользователи не желают разбираться во всём многообразии платформ (особенно мобильных) и подбирать под неё нужную версию программы.</a:t>
            </a:r>
          </a:p>
          <a:p>
            <a:r>
              <a:rPr lang="ru-RU" dirty="0" smtClean="0"/>
              <a:t>Пользователи во всем мире не хотят платить за программное обеспечение.</a:t>
            </a:r>
          </a:p>
          <a:p>
            <a:r>
              <a:rPr lang="ru-RU" dirty="0" smtClean="0"/>
              <a:t>Пользователи не знают английский язык. </a:t>
            </a:r>
          </a:p>
          <a:p>
            <a:r>
              <a:rPr lang="ru-RU" dirty="0" smtClean="0"/>
              <a:t>Программы обладают сложным интерфейсом.</a:t>
            </a:r>
          </a:p>
          <a:p>
            <a:pPr>
              <a:buNone/>
            </a:pPr>
            <a:r>
              <a:rPr lang="ru-RU" dirty="0" smtClean="0"/>
              <a:t>	Проект </a:t>
            </a:r>
            <a:r>
              <a:rPr lang="en-US" dirty="0" smtClean="0"/>
              <a:t>FREEMIUM </a:t>
            </a:r>
            <a:r>
              <a:rPr lang="ru-RU" dirty="0" smtClean="0"/>
              <a:t>берётся решить все эти проблемы и сделать программное обеспечение популярным и востребованным</a:t>
            </a:r>
            <a:endParaRPr lang="ru-RU" dirty="0"/>
          </a:p>
        </p:txBody>
      </p:sp>
      <p:pic>
        <p:nvPicPr>
          <p:cNvPr id="4" name="Рисунок 3" descr="Untit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3833" y="4153728"/>
            <a:ext cx="2611506" cy="87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388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3548"/>
            <a:ext cx="3349487" cy="3130825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На данный момент в команде 10 штатных сотрудников. Активно привлекаются внештатные сотрудники для выполнения разовых,  </a:t>
            </a:r>
            <a:r>
              <a:rPr lang="ru-RU" dirty="0" err="1" smtClean="0"/>
              <a:t>узкопрофильных</a:t>
            </a:r>
            <a:r>
              <a:rPr lang="ru-RU" dirty="0" smtClean="0"/>
              <a:t> задач (локализация, разработка, работа с графикой и видео и пр.). Основатели компании работают вместе более 3-х лет, имеют большой и успешный опыт совместной работы.</a:t>
            </a:r>
            <a:endParaRPr lang="ru-RU" dirty="0"/>
          </a:p>
        </p:txBody>
      </p:sp>
      <p:pic>
        <p:nvPicPr>
          <p:cNvPr id="4" name="Рисунок 3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41864" y="1200508"/>
            <a:ext cx="4364646" cy="1910439"/>
          </a:xfrm>
          <a:prstGeom prst="rect">
            <a:avLst/>
          </a:prstGeom>
        </p:spPr>
      </p:pic>
      <p:pic>
        <p:nvPicPr>
          <p:cNvPr id="9" name="Рисунок 8" descr="Untitl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3833" y="4153728"/>
            <a:ext cx="2611506" cy="8705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798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Ядро команды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86200" y="1200151"/>
            <a:ext cx="4800600" cy="3394472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Руководитель проекта </a:t>
            </a:r>
            <a:r>
              <a:rPr lang="ru-RU" b="1" dirty="0" smtClean="0"/>
              <a:t>– Потасуев Павел</a:t>
            </a:r>
            <a:r>
              <a:rPr lang="ru-RU" dirty="0" smtClean="0"/>
              <a:t>, 1979 г.р., окончил школу в г. Саратове, затем военный ВУЗ с красным дипломом. Уволился в запас в звании старшего лейтенанта, на всероссийской олимпиаде по программированию среди военных ВУЗов занял второе место (2001). Прошел государственную переподготовку на управляющего информационных служб (диплом с отличием) в 2006-ом году. Работал в сфере информационных технологий на инженерных, затем на руководящих должностях. Общий опыт работы в ИТ – 7 лет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Мотор проекта </a:t>
            </a:r>
            <a:r>
              <a:rPr lang="ru-RU" b="1" dirty="0" smtClean="0"/>
              <a:t>– Албитов Андрей</a:t>
            </a:r>
            <a:r>
              <a:rPr lang="ru-RU" dirty="0" smtClean="0"/>
              <a:t> , 1979 г.р., окончил школу с золотой медалью, МВТУ им. Баумана, ф-т «Инженерный бизнес и менеджмент». Работал генеральным директором российского офиса ESET </a:t>
            </a:r>
            <a:r>
              <a:rPr lang="ru-RU" dirty="0" smtClean="0"/>
              <a:t>NOD32, </a:t>
            </a:r>
            <a:r>
              <a:rPr lang="ru-RU" dirty="0" smtClean="0"/>
              <a:t>директором по маркетингу компании «Бегун», крупнейшей российской сети контекстной рекламы. Общий опыт работы в ИТ – более 10 лет.</a:t>
            </a:r>
          </a:p>
          <a:p>
            <a:endParaRPr lang="ru-RU" dirty="0"/>
          </a:p>
        </p:txBody>
      </p:sp>
      <p:pic>
        <p:nvPicPr>
          <p:cNvPr id="4" name="Рисунок 3" descr="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025" y="1232452"/>
            <a:ext cx="2985459" cy="2594113"/>
          </a:xfrm>
          <a:prstGeom prst="rect">
            <a:avLst/>
          </a:prstGeom>
        </p:spPr>
      </p:pic>
      <p:pic>
        <p:nvPicPr>
          <p:cNvPr id="5" name="Рисунок 4" descr="Untitl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3833" y="4153728"/>
            <a:ext cx="2611506" cy="8705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Почему Сколково?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Доказательство нужности реализуемого проекта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Поддержка со стороны Фонда «Сколково», как моральная, так и практическая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Прекрасное место для аккумуляции интеллектуальных ресурсов страны и, как следствие, прекрасное место для выращивания идей и обмена ими, обкатки решений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Инвестиционная площадка для придания новому импульсу проекту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Мягкий налоговый и административный режим способствует сосредоточению сил на новых идеях и решениях.</a:t>
            </a:r>
          </a:p>
        </p:txBody>
      </p:sp>
      <p:pic>
        <p:nvPicPr>
          <p:cNvPr id="4" name="Рисунок 3" descr="Untit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13833" y="4153728"/>
            <a:ext cx="2611506" cy="8705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k widescreen templ ITC 0607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 widescreen templ ITC 060711</Template>
  <TotalTime>108</TotalTime>
  <Words>507</Words>
  <Application>Microsoft Office PowerPoint</Application>
  <PresentationFormat>Экран (16:9)</PresentationFormat>
  <Paragraphs>29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Sk widescreen templ ITC 060711</vt:lpstr>
      <vt:lpstr>Слайд 1</vt:lpstr>
      <vt:lpstr>Цели и задачи проекта</vt:lpstr>
      <vt:lpstr>Инновационность проекта</vt:lpstr>
      <vt:lpstr>Почему это актуально?</vt:lpstr>
      <vt:lpstr>Команда проекта</vt:lpstr>
      <vt:lpstr>Ядро команды проекта</vt:lpstr>
      <vt:lpstr>Почему Сколково?</vt:lpstr>
    </vt:vector>
  </TitlesOfParts>
  <Company>Leta IT-Company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FREEMIUM</dc:title>
  <dc:creator>GKurbatov</dc:creator>
  <cp:lastModifiedBy>GKurbatov</cp:lastModifiedBy>
  <cp:revision>15</cp:revision>
  <dcterms:created xsi:type="dcterms:W3CDTF">2011-06-29T11:00:38Z</dcterms:created>
  <dcterms:modified xsi:type="dcterms:W3CDTF">2011-06-30T10:24:24Z</dcterms:modified>
</cp:coreProperties>
</file>